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6" r:id="rId5"/>
    <p:sldId id="267" r:id="rId6"/>
    <p:sldId id="268" r:id="rId7"/>
    <p:sldId id="269" r:id="rId8"/>
    <p:sldId id="285" r:id="rId9"/>
    <p:sldId id="286" r:id="rId10"/>
    <p:sldId id="292" r:id="rId11"/>
    <p:sldId id="291" r:id="rId12"/>
    <p:sldId id="290" r:id="rId13"/>
    <p:sldId id="289" r:id="rId14"/>
    <p:sldId id="288" r:id="rId15"/>
    <p:sldId id="287" r:id="rId16"/>
    <p:sldId id="293" r:id="rId17"/>
    <p:sldId id="294" r:id="rId18"/>
    <p:sldId id="297" r:id="rId19"/>
    <p:sldId id="296" r:id="rId20"/>
    <p:sldId id="295" r:id="rId21"/>
    <p:sldId id="298" r:id="rId22"/>
    <p:sldId id="299" r:id="rId23"/>
    <p:sldId id="301" r:id="rId24"/>
    <p:sldId id="30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6085" y="940158"/>
            <a:ext cx="5653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lgerian" panose="04020705040A02060702" pitchFamily="82" charset="0"/>
              </a:rPr>
              <a:t>Welcome</a:t>
            </a:r>
          </a:p>
          <a:p>
            <a:pPr algn="ctr"/>
            <a:r>
              <a:rPr lang="en-US" sz="5000" dirty="0" smtClean="0">
                <a:latin typeface="Algerian" panose="04020705040A02060702" pitchFamily="82" charset="0"/>
              </a:rPr>
              <a:t>to</a:t>
            </a:r>
            <a:endParaRPr lang="en-US" sz="5000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757" y="2730320"/>
            <a:ext cx="8242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Castellar" panose="020A0402060406010301" pitchFamily="18" charset="0"/>
              </a:rPr>
              <a:t>Pre cart</a:t>
            </a:r>
            <a:endParaRPr lang="en-US" sz="5000" dirty="0">
              <a:latin typeface="Castellar" panose="020A0402060406010301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4137" y="5100034"/>
            <a:ext cx="341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Submitted </a:t>
            </a:r>
            <a:r>
              <a:rPr lang="en-US" dirty="0" smtClean="0"/>
              <a:t>By-</a:t>
            </a:r>
            <a:endParaRPr lang="en-US" dirty="0" smtClean="0"/>
          </a:p>
          <a:p>
            <a:r>
              <a:rPr lang="en-US" dirty="0" smtClean="0"/>
              <a:t>1. </a:t>
            </a:r>
            <a:r>
              <a:rPr lang="en-US" dirty="0" err="1" smtClean="0"/>
              <a:t>Shuveccha</a:t>
            </a:r>
            <a:r>
              <a:rPr lang="en-US" dirty="0" smtClean="0"/>
              <a:t> </a:t>
            </a:r>
            <a:r>
              <a:rPr lang="en-US" dirty="0" err="1" smtClean="0"/>
              <a:t>Barua</a:t>
            </a:r>
            <a:r>
              <a:rPr lang="en-US" dirty="0" smtClean="0"/>
              <a:t> (1830107)</a:t>
            </a:r>
          </a:p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Masudul</a:t>
            </a:r>
            <a:r>
              <a:rPr lang="en-US" dirty="0" smtClean="0"/>
              <a:t> </a:t>
            </a:r>
            <a:r>
              <a:rPr lang="en-US" dirty="0" err="1" smtClean="0"/>
              <a:t>Alam</a:t>
            </a:r>
            <a:r>
              <a:rPr lang="en-US" dirty="0" smtClean="0"/>
              <a:t> (1830067)</a:t>
            </a:r>
          </a:p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Md. Mamunur Rashid (1830066)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4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9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8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012"/>
            <a:ext cx="12192000" cy="69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736494"/>
            <a:ext cx="6201410" cy="124328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>
                <a:solidFill>
                  <a:srgbClr val="424455"/>
                </a:solidFill>
                <a:latin typeface="Trebuchet MS"/>
                <a:cs typeface="Trebuchet MS"/>
              </a:rPr>
              <a:t>Process </a:t>
            </a:r>
            <a:r>
              <a:rPr sz="4000" spc="-5" dirty="0">
                <a:solidFill>
                  <a:srgbClr val="424455"/>
                </a:solidFill>
                <a:latin typeface="Trebuchet MS"/>
                <a:cs typeface="Trebuchet MS"/>
              </a:rPr>
              <a:t>of online shopping: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9668" y="1929130"/>
            <a:ext cx="79616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spcBef>
                <a:spcPts val="100"/>
              </a:spcBef>
              <a:buClr>
                <a:srgbClr val="9F4DA2"/>
              </a:buClr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dirty="0">
                <a:latin typeface="Georgia"/>
                <a:cs typeface="Georgia"/>
              </a:rPr>
              <a:t>A </a:t>
            </a:r>
            <a:r>
              <a:rPr sz="2400" spc="-5" dirty="0">
                <a:latin typeface="Georgia"/>
                <a:cs typeface="Georgia"/>
              </a:rPr>
              <a:t>consumer uses </a:t>
            </a:r>
            <a:r>
              <a:rPr sz="2400" dirty="0">
                <a:latin typeface="Georgia"/>
                <a:cs typeface="Georgia"/>
              </a:rPr>
              <a:t>Web </a:t>
            </a:r>
            <a:r>
              <a:rPr sz="2400" spc="-5" dirty="0">
                <a:latin typeface="Georgia"/>
                <a:cs typeface="Georgia"/>
              </a:rPr>
              <a:t>browser to connect to the home  page </a:t>
            </a:r>
            <a:r>
              <a:rPr sz="2400" dirty="0">
                <a:latin typeface="Georgia"/>
                <a:cs typeface="Georgia"/>
              </a:rPr>
              <a:t>of a merchant's Web </a:t>
            </a:r>
            <a:r>
              <a:rPr sz="2400" spc="-5" dirty="0">
                <a:latin typeface="Georgia"/>
                <a:cs typeface="Georgia"/>
              </a:rPr>
              <a:t>site </a:t>
            </a:r>
            <a:r>
              <a:rPr sz="2400" dirty="0">
                <a:latin typeface="Georgia"/>
                <a:cs typeface="Georgia"/>
              </a:rPr>
              <a:t>on </a:t>
            </a:r>
            <a:r>
              <a:rPr sz="2400" spc="-5" dirty="0">
                <a:latin typeface="Georgia"/>
                <a:cs typeface="Georgia"/>
              </a:rPr>
              <a:t>the</a:t>
            </a:r>
            <a:r>
              <a:rPr sz="2400" spc="-5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Internet.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2076" y="2741676"/>
            <a:ext cx="7851648" cy="3965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83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2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0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99" y="2627289"/>
            <a:ext cx="7263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latin typeface="Blackadder ITC" panose="04020505051007020D02" pitchFamily="82" charset="0"/>
              </a:rPr>
              <a:t>Thank You</a:t>
            </a:r>
            <a:endParaRPr lang="en-US" sz="100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2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1036948"/>
            <a:ext cx="4211955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latin typeface="Trebuchet MS"/>
                <a:cs typeface="Trebuchet MS"/>
              </a:rPr>
              <a:t>Payment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gateway: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3600" y="1981200"/>
            <a:ext cx="79248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71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7054" y="358446"/>
            <a:ext cx="20675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Modules</a:t>
            </a:r>
          </a:p>
        </p:txBody>
      </p:sp>
      <p:sp>
        <p:nvSpPr>
          <p:cNvPr id="3" name="object 3"/>
          <p:cNvSpPr/>
          <p:nvPr/>
        </p:nvSpPr>
        <p:spPr>
          <a:xfrm>
            <a:off x="1155191" y="2048255"/>
            <a:ext cx="4824984" cy="113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2116" y="3203829"/>
            <a:ext cx="4000500" cy="203453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Admin can login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</a:t>
            </a:r>
            <a:r>
              <a:rPr sz="1800" spc="-7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System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Admin can create</a:t>
            </a:r>
            <a:r>
              <a:rPr sz="1800" spc="-2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categories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Admin can create</a:t>
            </a:r>
            <a:r>
              <a:rPr sz="1800" spc="-3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subcategories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Admin can upload</a:t>
            </a:r>
            <a:r>
              <a:rPr sz="1800" spc="-2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products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Admin can upload product</a:t>
            </a:r>
            <a:r>
              <a:rPr sz="1800" spc="-2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features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8776" y="2048255"/>
            <a:ext cx="4824983" cy="1130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88151" y="3331845"/>
            <a:ext cx="36849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 buyers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can login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</a:t>
            </a:r>
            <a:r>
              <a:rPr sz="1800" spc="-13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System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8151" y="3734180"/>
            <a:ext cx="4121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 buyers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can search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for a</a:t>
            </a:r>
            <a:r>
              <a:rPr sz="1800" spc="-13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particular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8151" y="3882482"/>
            <a:ext cx="3572510" cy="826769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product.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5600" algn="l"/>
              </a:tabLst>
            </a:pPr>
            <a:r>
              <a:rPr sz="1450" spc="-10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buyers can order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1800" spc="-8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product.</a:t>
            </a:r>
            <a:endParaRPr sz="1800">
              <a:latin typeface="Myanmar Text"/>
              <a:cs typeface="Myanmar Text"/>
            </a:endParaRPr>
          </a:p>
        </p:txBody>
      </p:sp>
    </p:spTree>
    <p:extLst>
      <p:ext uri="{BB962C8B-B14F-4D97-AF65-F5344CB8AC3E}">
        <p14:creationId xmlns:p14="http://schemas.microsoft.com/office/powerpoint/2010/main" val="315232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0373" y="309117"/>
            <a:ext cx="4579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EBEBEB"/>
                </a:solidFill>
                <a:latin typeface="Myanmar Text"/>
                <a:cs typeface="Myanmar Text"/>
              </a:rPr>
              <a:t>Data </a:t>
            </a:r>
            <a:r>
              <a:rPr sz="4200" dirty="0">
                <a:solidFill>
                  <a:srgbClr val="EBEBEB"/>
                </a:solidFill>
                <a:latin typeface="Myanmar Text"/>
                <a:cs typeface="Myanmar Text"/>
              </a:rPr>
              <a:t>flow</a:t>
            </a:r>
            <a:r>
              <a:rPr sz="4200" spc="-114" dirty="0">
                <a:solidFill>
                  <a:srgbClr val="EBEBEB"/>
                </a:solidFill>
                <a:latin typeface="Myanmar Text"/>
                <a:cs typeface="Myanmar Text"/>
              </a:rPr>
              <a:t> </a:t>
            </a:r>
            <a:r>
              <a:rPr sz="4200" dirty="0">
                <a:solidFill>
                  <a:srgbClr val="EBEBEB"/>
                </a:solidFill>
                <a:latin typeface="Myanmar Text"/>
                <a:cs typeface="Myanmar Text"/>
              </a:rPr>
              <a:t>diagrams</a:t>
            </a:r>
            <a:endParaRPr sz="4200">
              <a:latin typeface="Myanmar Text"/>
              <a:cs typeface="Myanmar Tex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116" y="2001138"/>
            <a:ext cx="195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600" spc="-5" dirty="0">
                <a:solidFill>
                  <a:srgbClr val="89D0D5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89D0D5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Dfd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level</a:t>
            </a:r>
            <a:r>
              <a:rPr sz="2000" spc="-5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0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4563" y="3608832"/>
            <a:ext cx="7795259" cy="2410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481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403" y="1004316"/>
            <a:ext cx="10058400" cy="5597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41107" y="417766"/>
            <a:ext cx="277559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yanmar Text"/>
                <a:cs typeface="Myanmar Text"/>
              </a:rPr>
              <a:t>Dfd </a:t>
            </a:r>
            <a:r>
              <a:rPr sz="3000" dirty="0">
                <a:latin typeface="MS PGothic" panose="020B0600070205080204" pitchFamily="34" charset="-128"/>
                <a:ea typeface="MS PGothic" panose="020B0600070205080204" pitchFamily="34" charset="-128"/>
                <a:cs typeface="Myanmar Text"/>
              </a:rPr>
              <a:t>for</a:t>
            </a:r>
            <a:r>
              <a:rPr sz="3000" spc="-105" dirty="0">
                <a:latin typeface="Myanmar Text"/>
                <a:cs typeface="Myanmar Text"/>
              </a:rPr>
              <a:t> </a:t>
            </a:r>
            <a:r>
              <a:rPr sz="3000" spc="-5" dirty="0">
                <a:latin typeface="Myanmar Text"/>
                <a:cs typeface="Myanmar Text"/>
              </a:rPr>
              <a:t>admin</a:t>
            </a:r>
            <a:endParaRPr sz="3000" dirty="0">
              <a:latin typeface="Myanmar Text"/>
              <a:cs typeface="Myanmar Text"/>
            </a:endParaRPr>
          </a:p>
        </p:txBody>
      </p:sp>
    </p:spTree>
    <p:extLst>
      <p:ext uri="{BB962C8B-B14F-4D97-AF65-F5344CB8AC3E}">
        <p14:creationId xmlns:p14="http://schemas.microsoft.com/office/powerpoint/2010/main" val="28157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4400" y="1533144"/>
            <a:ext cx="10024872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25769" y="850006"/>
            <a:ext cx="2218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Dfd</a:t>
            </a:r>
            <a:r>
              <a:rPr lang="en-US" sz="3200" dirty="0" smtClean="0"/>
              <a:t> for User</a:t>
            </a:r>
          </a:p>
        </p:txBody>
      </p:sp>
    </p:spTree>
    <p:extLst>
      <p:ext uri="{BB962C8B-B14F-4D97-AF65-F5344CB8AC3E}">
        <p14:creationId xmlns:p14="http://schemas.microsoft.com/office/powerpoint/2010/main" val="386460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3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97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402</TotalTime>
  <Words>76</Words>
  <Application>Microsoft Office PowerPoint</Application>
  <PresentationFormat>Custom</PresentationFormat>
  <Paragraphs>25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Circuit</vt:lpstr>
      <vt:lpstr>PowerPoint Presentation</vt:lpstr>
      <vt:lpstr>Process of online shopping:</vt:lpstr>
      <vt:lpstr>Payment gateway: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Harunur Rashid</dc:creator>
  <cp:lastModifiedBy>Ashraful Anam Nabil</cp:lastModifiedBy>
  <cp:revision>16</cp:revision>
  <dcterms:created xsi:type="dcterms:W3CDTF">2020-07-19T03:14:04Z</dcterms:created>
  <dcterms:modified xsi:type="dcterms:W3CDTF">2022-01-18T14:38:27Z</dcterms:modified>
</cp:coreProperties>
</file>